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  <p:sldId id="259" r:id="rId3"/>
  </p:sldIdLst>
  <p:sldSz cx="15119350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1" d="100"/>
          <a:sy n="71" d="100"/>
        </p:scale>
        <p:origin x="132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3951" y="1749795"/>
            <a:ext cx="12851448" cy="3722335"/>
          </a:xfrm>
        </p:spPr>
        <p:txBody>
          <a:bodyPr anchor="b"/>
          <a:lstStyle>
            <a:lvl1pPr algn="ctr">
              <a:defRPr sz="9354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89919" y="5615678"/>
            <a:ext cx="11339513" cy="2581379"/>
          </a:xfrm>
        </p:spPr>
        <p:txBody>
          <a:bodyPr/>
          <a:lstStyle>
            <a:lvl1pPr marL="0" indent="0" algn="ctr">
              <a:buNone/>
              <a:defRPr sz="3742"/>
            </a:lvl1pPr>
            <a:lvl2pPr marL="712775" indent="0" algn="ctr">
              <a:buNone/>
              <a:defRPr sz="3118"/>
            </a:lvl2pPr>
            <a:lvl3pPr marL="1425550" indent="0" algn="ctr">
              <a:buNone/>
              <a:defRPr sz="2806"/>
            </a:lvl3pPr>
            <a:lvl4pPr marL="2138324" indent="0" algn="ctr">
              <a:buNone/>
              <a:defRPr sz="2494"/>
            </a:lvl4pPr>
            <a:lvl5pPr marL="2851099" indent="0" algn="ctr">
              <a:buNone/>
              <a:defRPr sz="2494"/>
            </a:lvl5pPr>
            <a:lvl6pPr marL="3563874" indent="0" algn="ctr">
              <a:buNone/>
              <a:defRPr sz="2494"/>
            </a:lvl6pPr>
            <a:lvl7pPr marL="4276649" indent="0" algn="ctr">
              <a:buNone/>
              <a:defRPr sz="2494"/>
            </a:lvl7pPr>
            <a:lvl8pPr marL="4989424" indent="0" algn="ctr">
              <a:buNone/>
              <a:defRPr sz="2494"/>
            </a:lvl8pPr>
            <a:lvl9pPr marL="5702198" indent="0" algn="ctr">
              <a:buNone/>
              <a:defRPr sz="2494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90456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75059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819786" y="569240"/>
            <a:ext cx="3260110" cy="90608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39456" y="569240"/>
            <a:ext cx="9591338" cy="9060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48326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72828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31582" y="2665532"/>
            <a:ext cx="13040439" cy="4447496"/>
          </a:xfrm>
        </p:spPr>
        <p:txBody>
          <a:bodyPr anchor="b"/>
          <a:lstStyle>
            <a:lvl1pPr>
              <a:defRPr sz="9354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1582" y="7155103"/>
            <a:ext cx="13040439" cy="2338833"/>
          </a:xfrm>
        </p:spPr>
        <p:txBody>
          <a:bodyPr/>
          <a:lstStyle>
            <a:lvl1pPr marL="0" indent="0">
              <a:buNone/>
              <a:defRPr sz="3742">
                <a:solidFill>
                  <a:schemeClr val="tx1"/>
                </a:solidFill>
              </a:defRPr>
            </a:lvl1pPr>
            <a:lvl2pPr marL="712775" indent="0">
              <a:buNone/>
              <a:defRPr sz="3118">
                <a:solidFill>
                  <a:schemeClr val="tx1">
                    <a:tint val="75000"/>
                  </a:schemeClr>
                </a:solidFill>
              </a:defRPr>
            </a:lvl2pPr>
            <a:lvl3pPr marL="1425550" indent="0">
              <a:buNone/>
              <a:defRPr sz="2806">
                <a:solidFill>
                  <a:schemeClr val="tx1">
                    <a:tint val="75000"/>
                  </a:schemeClr>
                </a:solidFill>
              </a:defRPr>
            </a:lvl3pPr>
            <a:lvl4pPr marL="21383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4pPr>
            <a:lvl5pPr marL="285109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5pPr>
            <a:lvl6pPr marL="356387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6pPr>
            <a:lvl7pPr marL="427664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7pPr>
            <a:lvl8pPr marL="49894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8pPr>
            <a:lvl9pPr marL="5702198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1659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39455" y="2846200"/>
            <a:ext cx="6425724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54171" y="2846200"/>
            <a:ext cx="6425724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52836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569242"/>
            <a:ext cx="13040439" cy="20665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1426" y="2620980"/>
            <a:ext cx="63961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426" y="3905482"/>
            <a:ext cx="6396193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654172" y="2620980"/>
            <a:ext cx="64276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654172" y="3905482"/>
            <a:ext cx="6427693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67443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780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02848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27693" y="1539425"/>
            <a:ext cx="7654171" cy="7598117"/>
          </a:xfrm>
        </p:spPr>
        <p:txBody>
          <a:bodyPr/>
          <a:lstStyle>
            <a:lvl1pPr>
              <a:defRPr sz="4989"/>
            </a:lvl1pPr>
            <a:lvl2pPr>
              <a:defRPr sz="4365"/>
            </a:lvl2pPr>
            <a:lvl3pPr>
              <a:defRPr sz="3742"/>
            </a:lvl3pPr>
            <a:lvl4pPr>
              <a:defRPr sz="3118"/>
            </a:lvl4pPr>
            <a:lvl5pPr>
              <a:defRPr sz="3118"/>
            </a:lvl5pPr>
            <a:lvl6pPr>
              <a:defRPr sz="3118"/>
            </a:lvl6pPr>
            <a:lvl7pPr>
              <a:defRPr sz="3118"/>
            </a:lvl7pPr>
            <a:lvl8pPr>
              <a:defRPr sz="3118"/>
            </a:lvl8pPr>
            <a:lvl9pPr>
              <a:defRPr sz="3118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77862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427693" y="1539425"/>
            <a:ext cx="7654171" cy="7598117"/>
          </a:xfrm>
        </p:spPr>
        <p:txBody>
          <a:bodyPr anchor="t"/>
          <a:lstStyle>
            <a:lvl1pPr marL="0" indent="0">
              <a:buNone/>
              <a:defRPr sz="4989"/>
            </a:lvl1pPr>
            <a:lvl2pPr marL="712775" indent="0">
              <a:buNone/>
              <a:defRPr sz="4365"/>
            </a:lvl2pPr>
            <a:lvl3pPr marL="1425550" indent="0">
              <a:buNone/>
              <a:defRPr sz="3742"/>
            </a:lvl3pPr>
            <a:lvl4pPr marL="2138324" indent="0">
              <a:buNone/>
              <a:defRPr sz="3118"/>
            </a:lvl4pPr>
            <a:lvl5pPr marL="2851099" indent="0">
              <a:buNone/>
              <a:defRPr sz="3118"/>
            </a:lvl5pPr>
            <a:lvl6pPr marL="3563874" indent="0">
              <a:buNone/>
              <a:defRPr sz="3118"/>
            </a:lvl6pPr>
            <a:lvl7pPr marL="4276649" indent="0">
              <a:buNone/>
              <a:defRPr sz="3118"/>
            </a:lvl7pPr>
            <a:lvl8pPr marL="4989424" indent="0">
              <a:buNone/>
              <a:defRPr sz="3118"/>
            </a:lvl8pPr>
            <a:lvl9pPr marL="5702198" indent="0">
              <a:buNone/>
              <a:defRPr sz="3118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787916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39456" y="569242"/>
            <a:ext cx="13040439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9456" y="2846200"/>
            <a:ext cx="13040439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9455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9E9E3E-072C-475C-A424-4987BB1655E0}" type="datetimeFigureOut">
              <a:rPr kumimoji="1" lang="ja-JP" altLang="en-US" smtClean="0"/>
              <a:t>2024/4/26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08285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041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387121-B2AC-42BC-AE92-0186E04684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45753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425550" rtl="0" eaLnBrk="1" latinLnBrk="0" hangingPunct="1">
        <a:lnSpc>
          <a:spcPct val="90000"/>
        </a:lnSpc>
        <a:spcBef>
          <a:spcPct val="0"/>
        </a:spcBef>
        <a:buNone/>
        <a:defRPr kumimoji="1" sz="68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6387" indent="-356387" algn="l" defTabSz="1425550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kumimoji="1" sz="4365" kern="1200">
          <a:solidFill>
            <a:schemeClr val="tx1"/>
          </a:solidFill>
          <a:latin typeface="+mn-lt"/>
          <a:ea typeface="+mn-ea"/>
          <a:cs typeface="+mn-cs"/>
        </a:defRPr>
      </a:lvl1pPr>
      <a:lvl2pPr marL="106916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3742" kern="1200">
          <a:solidFill>
            <a:schemeClr val="tx1"/>
          </a:solidFill>
          <a:latin typeface="+mn-lt"/>
          <a:ea typeface="+mn-ea"/>
          <a:cs typeface="+mn-cs"/>
        </a:defRPr>
      </a:lvl2pPr>
      <a:lvl3pPr marL="178193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3118" kern="1200">
          <a:solidFill>
            <a:schemeClr val="tx1"/>
          </a:solidFill>
          <a:latin typeface="+mn-lt"/>
          <a:ea typeface="+mn-ea"/>
          <a:cs typeface="+mn-cs"/>
        </a:defRPr>
      </a:lvl3pPr>
      <a:lvl4pPr marL="249471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320748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92026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63303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534581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605858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1pPr>
      <a:lvl2pPr marL="712775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2pPr>
      <a:lvl3pPr marL="1425550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3pPr>
      <a:lvl4pPr marL="2138324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2851099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563874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276649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4989424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5702198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FB848E0-F076-1449-B92B-EBE03E241952}"/>
              </a:ext>
            </a:extLst>
          </p:cNvPr>
          <p:cNvSpPr txBox="1"/>
          <p:nvPr/>
        </p:nvSpPr>
        <p:spPr>
          <a:xfrm>
            <a:off x="1039131" y="175259"/>
            <a:ext cx="13389429" cy="103412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提案概要書の書き方ルール</a:t>
            </a:r>
            <a:endParaRPr kumimoji="1" lang="en-US" altLang="ja-JP" sz="8000" dirty="0">
              <a:solidFill>
                <a:schemeClr val="tx1">
                  <a:lumMod val="50000"/>
                  <a:lumOff val="50000"/>
                </a:schemeClr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en-US" altLang="ja-JP" sz="6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1</a:t>
            </a:r>
            <a:r>
              <a:rPr kumimoji="1" lang="ja-JP" altLang="en-US" sz="3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＜用紙の大きさ＞</a:t>
            </a:r>
            <a:endParaRPr kumimoji="1" lang="en-US" altLang="ja-JP" sz="3600" dirty="0">
              <a:solidFill>
                <a:schemeClr val="tx1">
                  <a:lumMod val="50000"/>
                  <a:lumOff val="50000"/>
                </a:schemeClr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ja-JP" altLang="en-US" sz="3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　</a:t>
            </a:r>
            <a:r>
              <a:rPr kumimoji="1" lang="en-US" altLang="ja-JP" sz="4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A3</a:t>
            </a:r>
            <a:r>
              <a:rPr kumimoji="1" lang="ja-JP" altLang="en-US" sz="4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、横</a:t>
            </a:r>
            <a:r>
              <a:rPr kumimoji="1"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向き</a:t>
            </a:r>
            <a:endParaRPr kumimoji="1"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　</a:t>
            </a:r>
            <a:r>
              <a:rPr kumimoji="1" lang="ja-JP" altLang="en-US" sz="3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白紙の次スライドの仕様を推奨。</a:t>
            </a:r>
            <a:endParaRPr kumimoji="1" lang="en-US" altLang="ja-JP" sz="3600" dirty="0">
              <a:solidFill>
                <a:schemeClr val="tx1">
                  <a:lumMod val="50000"/>
                  <a:lumOff val="50000"/>
                </a:schemeClr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en-US" altLang="ja-JP" sz="6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kumimoji="1" lang="ja-JP" altLang="en-US" sz="3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＜必ず記載する事項４つ＞</a:t>
            </a:r>
            <a:endParaRPr kumimoji="1" lang="en-US" altLang="ja-JP" sz="3600" dirty="0">
              <a:solidFill>
                <a:schemeClr val="tx1">
                  <a:lumMod val="50000"/>
                  <a:lumOff val="50000"/>
                </a:schemeClr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ja-JP" altLang="en-US" sz="3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</a:t>
            </a:r>
            <a:r>
              <a:rPr kumimoji="1" lang="ja-JP" altLang="en-US" sz="20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 </a:t>
            </a:r>
            <a:r>
              <a:rPr kumimoji="1"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①提案名</a:t>
            </a:r>
            <a:endParaRPr kumimoji="1"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②学校名</a:t>
            </a:r>
            <a:endParaRPr kumimoji="1"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③チーム名</a:t>
            </a:r>
            <a:endParaRPr kumimoji="1"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④メンバー情報（必ず氏名・所属・学年を記載しリーダーの名前には〇印をつけること。その他に特技などの追加情報の記載は自由）</a:t>
            </a:r>
            <a:endParaRPr kumimoji="1"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※</a:t>
            </a:r>
            <a:r>
              <a:rPr kumimoji="1"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①～④までの情報の記載場所、フォント、文字の大きさなどは自由</a:t>
            </a:r>
            <a:endParaRPr kumimoji="1" lang="en-US" altLang="ja-JP" sz="20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endParaRPr kumimoji="1" lang="en-US" altLang="ja-JP" sz="3600" dirty="0">
              <a:solidFill>
                <a:schemeClr val="tx1">
                  <a:lumMod val="50000"/>
                  <a:lumOff val="50000"/>
                </a:schemeClr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en-US" altLang="ja-JP" sz="6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3</a:t>
            </a:r>
            <a:r>
              <a:rPr kumimoji="1" lang="ja-JP" altLang="en-US" sz="3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＜ファイル名＞</a:t>
            </a:r>
            <a:endParaRPr kumimoji="1" lang="en-US" altLang="ja-JP" sz="3600" dirty="0">
              <a:solidFill>
                <a:schemeClr val="tx1">
                  <a:lumMod val="50000"/>
                  <a:lumOff val="50000"/>
                </a:schemeClr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r>
              <a:rPr kumimoji="1" lang="ja-JP" altLang="en-US" sz="3600" dirty="0">
                <a:solidFill>
                  <a:schemeClr val="tx1">
                    <a:lumMod val="50000"/>
                    <a:lumOff val="50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　</a:t>
            </a:r>
            <a:r>
              <a:rPr kumimoji="1"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提案概要書（チーム名）　</a:t>
            </a:r>
            <a:r>
              <a:rPr kumimoji="1" lang="en-US" altLang="ja-JP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※</a:t>
            </a:r>
            <a:r>
              <a:rPr kumimoji="1"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提出時はｐｄｆファイルを推奨</a:t>
            </a:r>
            <a:endParaRPr kumimoji="1"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endParaRPr kumimoji="1" lang="en-US" altLang="ja-JP" sz="3600" dirty="0">
              <a:solidFill>
                <a:schemeClr val="tx1">
                  <a:lumMod val="50000"/>
                  <a:lumOff val="50000"/>
                </a:schemeClr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593455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200587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107</TotalTime>
  <Words>119</Words>
  <Application>Microsoft Office PowerPoint</Application>
  <PresentationFormat>ユーザー設定</PresentationFormat>
  <Paragraphs>13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BIZ UDPゴシック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提案名</dc:title>
  <dc:creator>田村 裕美</dc:creator>
  <cp:lastModifiedBy>岡野 登美子</cp:lastModifiedBy>
  <cp:revision>12</cp:revision>
  <dcterms:created xsi:type="dcterms:W3CDTF">2021-10-28T04:53:03Z</dcterms:created>
  <dcterms:modified xsi:type="dcterms:W3CDTF">2024-04-26T07:07:10Z</dcterms:modified>
</cp:coreProperties>
</file>

<file path=docProps/thumbnail.jpeg>
</file>