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</p:sldIdLst>
  <p:sldSz cx="15119350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1" d="100"/>
          <a:sy n="71" d="100"/>
        </p:scale>
        <p:origin x="13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9E3E-072C-475C-A424-4987BB1655E0}" type="datetimeFigureOut">
              <a:rPr kumimoji="1" lang="ja-JP" altLang="en-US" smtClean="0"/>
              <a:t>2024/4/26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87121-B2AC-42BC-AE92-0186E04684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9045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9E3E-072C-475C-A424-4987BB1655E0}" type="datetimeFigureOut">
              <a:rPr kumimoji="1" lang="ja-JP" altLang="en-US" smtClean="0"/>
              <a:t>2024/4/26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87121-B2AC-42BC-AE92-0186E04684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7505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9E3E-072C-475C-A424-4987BB1655E0}" type="datetimeFigureOut">
              <a:rPr kumimoji="1" lang="ja-JP" altLang="en-US" smtClean="0"/>
              <a:t>2024/4/26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87121-B2AC-42BC-AE92-0186E04684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832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9E3E-072C-475C-A424-4987BB1655E0}" type="datetimeFigureOut">
              <a:rPr kumimoji="1" lang="ja-JP" altLang="en-US" smtClean="0"/>
              <a:t>2024/4/26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87121-B2AC-42BC-AE92-0186E04684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7282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9E3E-072C-475C-A424-4987BB1655E0}" type="datetimeFigureOut">
              <a:rPr kumimoji="1" lang="ja-JP" altLang="en-US" smtClean="0"/>
              <a:t>2024/4/26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87121-B2AC-42BC-AE92-0186E04684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165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9E3E-072C-475C-A424-4987BB1655E0}" type="datetimeFigureOut">
              <a:rPr kumimoji="1" lang="ja-JP" altLang="en-US" smtClean="0"/>
              <a:t>2024/4/26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87121-B2AC-42BC-AE92-0186E04684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5283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9E3E-072C-475C-A424-4987BB1655E0}" type="datetimeFigureOut">
              <a:rPr kumimoji="1" lang="ja-JP" altLang="en-US" smtClean="0"/>
              <a:t>2024/4/26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87121-B2AC-42BC-AE92-0186E04684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6744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9E3E-072C-475C-A424-4987BB1655E0}" type="datetimeFigureOut">
              <a:rPr kumimoji="1" lang="ja-JP" altLang="en-US" smtClean="0"/>
              <a:t>2024/4/26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87121-B2AC-42BC-AE92-0186E04684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780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9E3E-072C-475C-A424-4987BB1655E0}" type="datetimeFigureOut">
              <a:rPr kumimoji="1" lang="ja-JP" altLang="en-US" smtClean="0"/>
              <a:t>2024/4/26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87121-B2AC-42BC-AE92-0186E04684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0284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9E3E-072C-475C-A424-4987BB1655E0}" type="datetimeFigureOut">
              <a:rPr kumimoji="1" lang="ja-JP" altLang="en-US" smtClean="0"/>
              <a:t>2024/4/26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87121-B2AC-42BC-AE92-0186E04684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7786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9E3E-072C-475C-A424-4987BB1655E0}" type="datetimeFigureOut">
              <a:rPr kumimoji="1" lang="ja-JP" altLang="en-US" smtClean="0"/>
              <a:t>2024/4/26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87121-B2AC-42BC-AE92-0186E04684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8791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E9E3E-072C-475C-A424-4987BB1655E0}" type="datetimeFigureOut">
              <a:rPr kumimoji="1" lang="ja-JP" altLang="en-US" smtClean="0"/>
              <a:t>2024/4/26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87121-B2AC-42BC-AE92-0186E04684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4575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FB848E0-F076-1449-B92B-EBE03E241952}"/>
              </a:ext>
            </a:extLst>
          </p:cNvPr>
          <p:cNvSpPr txBox="1"/>
          <p:nvPr/>
        </p:nvSpPr>
        <p:spPr>
          <a:xfrm>
            <a:off x="1039131" y="175259"/>
            <a:ext cx="13389429" cy="10341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0" dirty="0">
                <a:solidFill>
                  <a:schemeClr val="tx1">
                    <a:lumMod val="50000"/>
                    <a:lumOff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提案概要書の書き方ルール</a:t>
            </a:r>
            <a:endParaRPr kumimoji="1" lang="en-US" altLang="ja-JP" sz="8000" dirty="0">
              <a:solidFill>
                <a:schemeClr val="tx1">
                  <a:lumMod val="50000"/>
                  <a:lumOff val="50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en-US" altLang="ja-JP" sz="6600" dirty="0">
                <a:solidFill>
                  <a:schemeClr val="tx1">
                    <a:lumMod val="50000"/>
                    <a:lumOff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1</a:t>
            </a:r>
            <a:r>
              <a:rPr kumimoji="1" lang="ja-JP" altLang="en-US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＜用紙の大きさ＞</a:t>
            </a:r>
            <a:endParaRPr kumimoji="1" lang="en-US" altLang="ja-JP" sz="3600" dirty="0">
              <a:solidFill>
                <a:schemeClr val="tx1">
                  <a:lumMod val="50000"/>
                  <a:lumOff val="50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　　</a:t>
            </a:r>
            <a:r>
              <a:rPr kumimoji="1" lang="en-US" altLang="ja-JP" sz="4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A3</a:t>
            </a:r>
            <a:r>
              <a:rPr kumimoji="1" lang="ja-JP" altLang="en-US" sz="4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、横</a:t>
            </a:r>
            <a:r>
              <a:rPr kumimoji="1"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向き</a:t>
            </a:r>
            <a:endParaRPr kumimoji="1"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　　</a:t>
            </a:r>
            <a:r>
              <a:rPr kumimoji="1" lang="ja-JP" altLang="en-US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白紙の次スライドの仕様を推奨。</a:t>
            </a:r>
            <a:endParaRPr kumimoji="1" lang="en-US" altLang="ja-JP" sz="3600" dirty="0">
              <a:solidFill>
                <a:schemeClr val="tx1">
                  <a:lumMod val="50000"/>
                  <a:lumOff val="50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en-US" altLang="ja-JP" sz="6600" dirty="0">
                <a:solidFill>
                  <a:schemeClr val="tx1">
                    <a:lumMod val="50000"/>
                    <a:lumOff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</a:t>
            </a:r>
            <a:r>
              <a:rPr kumimoji="1" lang="ja-JP" altLang="en-US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＜必ず記載する事項４つ＞</a:t>
            </a:r>
            <a:endParaRPr kumimoji="1" lang="en-US" altLang="ja-JP" sz="3600" dirty="0">
              <a:solidFill>
                <a:schemeClr val="tx1">
                  <a:lumMod val="50000"/>
                  <a:lumOff val="50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kumimoji="1" lang="ja-JP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　 </a:t>
            </a:r>
            <a:r>
              <a:rPr kumimoji="1"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①提案名</a:t>
            </a:r>
            <a:endParaRPr kumimoji="1"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　②学校名</a:t>
            </a:r>
            <a:endParaRPr kumimoji="1"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　③チーム名</a:t>
            </a:r>
            <a:endParaRPr kumimoji="1"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　④メンバー情報（必ず氏名・所属・学年を記載しリーダーの名前には〇印をつけること。その他に特技などの追加情報の記載は自由）</a:t>
            </a:r>
            <a:endParaRPr kumimoji="1"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en-US" altLang="ja-JP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kumimoji="1"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①～④までの情報の記載場所、フォント、文字の大きさなどは自由</a:t>
            </a:r>
            <a:endParaRPr kumimoji="1" lang="en-US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kumimoji="1" lang="en-US" altLang="ja-JP" sz="3600" dirty="0">
              <a:solidFill>
                <a:schemeClr val="tx1">
                  <a:lumMod val="50000"/>
                  <a:lumOff val="50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en-US" altLang="ja-JP" sz="6600" dirty="0">
                <a:solidFill>
                  <a:schemeClr val="tx1">
                    <a:lumMod val="50000"/>
                    <a:lumOff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3</a:t>
            </a:r>
            <a:r>
              <a:rPr kumimoji="1" lang="ja-JP" altLang="en-US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＜ファイル名＞</a:t>
            </a:r>
            <a:endParaRPr kumimoji="1" lang="en-US" altLang="ja-JP" sz="3600" dirty="0">
              <a:solidFill>
                <a:schemeClr val="tx1">
                  <a:lumMod val="50000"/>
                  <a:lumOff val="50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　　</a:t>
            </a:r>
            <a:r>
              <a:rPr kumimoji="1"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提案概要書（チーム名）　</a:t>
            </a:r>
            <a:r>
              <a:rPr kumimoji="1" lang="en-US" altLang="ja-JP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kumimoji="1"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提出時はｐｄｆファイルを推奨</a:t>
            </a:r>
            <a:endParaRPr kumimoji="1"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kumimoji="1" lang="en-US" altLang="ja-JP" sz="3600" dirty="0">
              <a:solidFill>
                <a:schemeClr val="tx1">
                  <a:lumMod val="50000"/>
                  <a:lumOff val="50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59345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0058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</TotalTime>
  <Words>119</Words>
  <Application>Microsoft Office PowerPoint</Application>
  <PresentationFormat>ユーザー設定</PresentationFormat>
  <Paragraphs>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BIZ UDPゴシック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提案名</dc:title>
  <dc:creator>田村 裕美</dc:creator>
  <cp:lastModifiedBy>岡野 登美子</cp:lastModifiedBy>
  <cp:revision>12</cp:revision>
  <dcterms:created xsi:type="dcterms:W3CDTF">2021-10-28T04:53:03Z</dcterms:created>
  <dcterms:modified xsi:type="dcterms:W3CDTF">2024-04-26T07:07:10Z</dcterms:modified>
</cp:coreProperties>
</file>